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48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702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9559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545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4692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364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70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830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66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23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915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282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198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97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43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419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1691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Android Application Permission Manager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30877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Protecting users from malicious </a:t>
            </a:r>
            <a:r>
              <a:rPr lang="en-US" dirty="0" smtClean="0"/>
              <a:t>apps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Katherine Schwartz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8820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Android permissions allow an app access to information and systems on the phone, with the user’s consent.</a:t>
            </a:r>
          </a:p>
          <a:p>
            <a:pPr lvl="1"/>
            <a:r>
              <a:rPr lang="en-US" dirty="0" smtClean="0"/>
              <a:t>Some permissions are dangerous, allowing an app to access personal information about the user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Malware and advertisements included in apps can take advantage of permissions to gain access to phone systems and the user’s information.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590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method used to determine which apps are dangerous has been determined.  The aspects focus on include:</a:t>
            </a:r>
          </a:p>
          <a:p>
            <a:pPr lvl="1"/>
            <a:r>
              <a:rPr lang="en-US" dirty="0" smtClean="0"/>
              <a:t>Permissions not required for app functions</a:t>
            </a:r>
          </a:p>
          <a:p>
            <a:pPr lvl="1"/>
            <a:r>
              <a:rPr lang="en-US" dirty="0" smtClean="0"/>
              <a:t>Dangerous combinations of permissions</a:t>
            </a:r>
          </a:p>
          <a:p>
            <a:pPr lvl="1"/>
            <a:r>
              <a:rPr lang="en-US" dirty="0" smtClean="0"/>
              <a:t>Range of app permissions used by each app category</a:t>
            </a:r>
          </a:p>
          <a:p>
            <a:pPr lvl="1"/>
            <a:r>
              <a:rPr lang="en-US" dirty="0" smtClean="0"/>
              <a:t>Possible privacy threats each app can expose users to</a:t>
            </a:r>
          </a:p>
          <a:p>
            <a:pPr lvl="1"/>
            <a:r>
              <a:rPr lang="en-US" dirty="0" smtClean="0"/>
              <a:t>Ad networks associated with apps in Google Play</a:t>
            </a:r>
          </a:p>
          <a:p>
            <a:endParaRPr lang="en-US" dirty="0"/>
          </a:p>
          <a:p>
            <a:r>
              <a:rPr lang="en-US" dirty="0" smtClean="0"/>
              <a:t>The basic AAPM Framework is nearly complete</a:t>
            </a:r>
          </a:p>
          <a:p>
            <a:pPr lvl="1"/>
            <a:r>
              <a:rPr lang="en-US" dirty="0" smtClean="0"/>
              <a:t>Main functionality already implemented</a:t>
            </a:r>
          </a:p>
          <a:p>
            <a:pPr lvl="1"/>
            <a:r>
              <a:rPr lang="en-US" dirty="0" smtClean="0"/>
              <a:t>Final features will be completed shortly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063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Finalize AAPM framework</a:t>
            </a:r>
          </a:p>
          <a:p>
            <a:endParaRPr lang="en-US" dirty="0"/>
          </a:p>
          <a:p>
            <a:r>
              <a:rPr lang="en-US" dirty="0" smtClean="0"/>
              <a:t>Testing and tweaking of AAPM</a:t>
            </a:r>
          </a:p>
          <a:p>
            <a:pPr lvl="1"/>
            <a:r>
              <a:rPr lang="en-US" dirty="0" smtClean="0"/>
              <a:t>Find apps on which to test framework</a:t>
            </a:r>
          </a:p>
          <a:p>
            <a:pPr lvl="1"/>
            <a:r>
              <a:rPr lang="en-US" dirty="0" smtClean="0"/>
              <a:t>Test framework on known apps to make sure it functions correctly</a:t>
            </a:r>
          </a:p>
          <a:p>
            <a:endParaRPr lang="en-US" dirty="0"/>
          </a:p>
          <a:p>
            <a:r>
              <a:rPr lang="en-US" dirty="0" smtClean="0"/>
              <a:t>Write journal paper for publication in IEEE Transactions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665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Creation of a  list of Google Play apps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associated with adware or malware	</a:t>
            </a:r>
          </a:p>
          <a:p>
            <a:pPr lvl="1"/>
            <a:r>
              <a:rPr lang="en-US" dirty="0" smtClean="0"/>
              <a:t>The master list currently contains 178 entries,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while my personal list contains 58 entries										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3105" y="1397721"/>
            <a:ext cx="4714875" cy="477202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99395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Identification of app networks utilized on the adware-associated apps</a:t>
            </a:r>
          </a:p>
          <a:p>
            <a:endParaRPr lang="en-US" dirty="0"/>
          </a:p>
          <a:p>
            <a:r>
              <a:rPr lang="en-US" dirty="0" smtClean="0"/>
              <a:t>Testing of the AAPM Framework on the apps we have identified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697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N. Okazaki, Y. Kita, K. </a:t>
            </a:r>
            <a:r>
              <a:rPr lang="en-US" dirty="0" err="1"/>
              <a:t>Aburada</a:t>
            </a:r>
            <a:r>
              <a:rPr lang="en-US" dirty="0"/>
              <a:t> and M. Park, "Security Evaluation System for Android Applications Using User's Reviews and Permissions", </a:t>
            </a:r>
            <a:r>
              <a:rPr lang="en-US" i="1" dirty="0"/>
              <a:t>Journal of Robotics, Networking and Artificial Life</a:t>
            </a:r>
            <a:r>
              <a:rPr lang="en-US" dirty="0"/>
              <a:t>, vol. 2, no. 3, p. 190, 2015.</a:t>
            </a:r>
          </a:p>
          <a:p>
            <a:r>
              <a:rPr lang="en-US" dirty="0"/>
              <a:t>P. </a:t>
            </a:r>
            <a:r>
              <a:rPr lang="en-US" dirty="0" err="1"/>
              <a:t>Faruki</a:t>
            </a:r>
            <a:r>
              <a:rPr lang="en-US" dirty="0"/>
              <a:t> </a:t>
            </a:r>
            <a:r>
              <a:rPr lang="en-US" i="1" dirty="0"/>
              <a:t>et al</a:t>
            </a:r>
            <a:r>
              <a:rPr lang="en-US" dirty="0"/>
              <a:t>., "Android Security: A Survey of Issues, Malware Penetration, and Defenses," in </a:t>
            </a:r>
            <a:r>
              <a:rPr lang="en-US" i="1" dirty="0"/>
              <a:t>IEEE Communications Surveys &amp; Tutorials</a:t>
            </a:r>
            <a:r>
              <a:rPr lang="en-US" dirty="0"/>
              <a:t>, vol. 17, no. 2, pp. 998-1022, </a:t>
            </a:r>
            <a:r>
              <a:rPr lang="en-US" dirty="0" err="1"/>
              <a:t>Secondquarter</a:t>
            </a:r>
            <a:r>
              <a:rPr lang="en-US" dirty="0"/>
              <a:t> 2015.</a:t>
            </a:r>
          </a:p>
          <a:p>
            <a:r>
              <a:rPr lang="en-US" dirty="0"/>
              <a:t>M. La </a:t>
            </a:r>
            <a:r>
              <a:rPr lang="en-US" dirty="0" err="1"/>
              <a:t>Polla</a:t>
            </a:r>
            <a:r>
              <a:rPr lang="en-US" dirty="0"/>
              <a:t>, F. </a:t>
            </a:r>
            <a:r>
              <a:rPr lang="en-US" dirty="0" err="1"/>
              <a:t>Martinelli</a:t>
            </a:r>
            <a:r>
              <a:rPr lang="en-US" dirty="0"/>
              <a:t> and D. </a:t>
            </a:r>
            <a:r>
              <a:rPr lang="en-US" dirty="0" err="1"/>
              <a:t>Sgandurra</a:t>
            </a:r>
            <a:r>
              <a:rPr lang="en-US" dirty="0"/>
              <a:t>, "A Survey on Security for Mobile Devices," in </a:t>
            </a:r>
            <a:r>
              <a:rPr lang="en-US" i="1" dirty="0"/>
              <a:t>IEEE Communications Surveys &amp; Tutorials</a:t>
            </a:r>
            <a:r>
              <a:rPr lang="en-US" dirty="0"/>
              <a:t>, vol. 15, no. 1, pp. 446-471, First Quarter 2013.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0733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</TotalTime>
  <Words>266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Android Application Permission Manager</vt:lpstr>
      <vt:lpstr>Concepts</vt:lpstr>
      <vt:lpstr>Previous Work</vt:lpstr>
      <vt:lpstr>Work Required</vt:lpstr>
      <vt:lpstr>Current Work</vt:lpstr>
      <vt:lpstr>What’s Next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 Application Permission Manager</dc:title>
  <dc:creator>Katherine Schwartz</dc:creator>
  <cp:lastModifiedBy>Katherine Schwartz</cp:lastModifiedBy>
  <cp:revision>8</cp:revision>
  <dcterms:created xsi:type="dcterms:W3CDTF">2016-05-26T19:26:30Z</dcterms:created>
  <dcterms:modified xsi:type="dcterms:W3CDTF">2016-05-27T12:51:45Z</dcterms:modified>
</cp:coreProperties>
</file>